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670675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A8A0-C48D-4278-A005-D6298A1AD2B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40CE-6F8B-44DA-A97F-FDBB0B31F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4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A8A0-C48D-4278-A005-D6298A1AD2B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40CE-6F8B-44DA-A97F-FDBB0B31F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587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4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9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труда</dc:creator>
  <cp:lastModifiedBy>Отдел труда</cp:lastModifiedBy>
  <cp:revision>1</cp:revision>
  <dcterms:created xsi:type="dcterms:W3CDTF">2016-05-31T04:30:08Z</dcterms:created>
  <dcterms:modified xsi:type="dcterms:W3CDTF">2016-05-31T04:30:08Z</dcterms:modified>
</cp:coreProperties>
</file>